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277" r:id="rId4"/>
    <p:sldId id="278" r:id="rId5"/>
    <p:sldId id="279" r:id="rId6"/>
    <p:sldId id="280" r:id="rId7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440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99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130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479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1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3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22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51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1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1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5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0274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11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384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06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97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5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0C664-C65A-4E52-B956-968467B29C18}" type="datetimeFigureOut">
              <a:rPr lang="en-US" smtClean="0"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8B110CC-E64E-493A-8B66-F764806BA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1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  <a:alpha val="7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81200"/>
            <a:ext cx="6096000" cy="1738417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7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Trade Show / Reception/ NIGP Class</a:t>
            </a:r>
            <a:br>
              <a:rPr lang="en-US" sz="37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7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Straw man Action Item List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34199" y="5715000"/>
            <a:ext cx="2209801" cy="1066799"/>
          </a:xfrm>
        </p:spPr>
        <p:txBody>
          <a:bodyPr anchor="t">
            <a:normAutofit lnSpcReduction="10000"/>
          </a:bodyPr>
          <a:lstStyle/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Cindy Norton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nortonlj@santarosa.k12.fl.us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(850)983-5130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(850)324-9217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201D66-0EAC-4CB0-BF11-80CE198F77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-152400"/>
            <a:ext cx="2578682" cy="225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25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877" y="152400"/>
            <a:ext cx="6347713" cy="132080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– NIGP Continuing Education Class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967285"/>
              </p:ext>
            </p:extLst>
          </p:nvPr>
        </p:nvGraphicFramePr>
        <p:xfrm>
          <a:off x="533400" y="705143"/>
          <a:ext cx="8077200" cy="60004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9619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097">
                <a:tc>
                  <a:txBody>
                    <a:bodyPr/>
                    <a:lstStyle/>
                    <a:p>
                      <a:r>
                        <a:rPr lang="en-US" sz="1400" dirty="0"/>
                        <a:t>Survey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Year prior to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74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Treasurer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Board Established prior to Jan.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86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Reserve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Conference</a:t>
                      </a:r>
                      <a:r>
                        <a:rPr lang="en-US" sz="1400" baseline="0" dirty="0"/>
                        <a:t> Center Room &amp; Tech Needs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As soon as venue and Date of Class &amp; RTS is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501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Register for NIGP Seminar Host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After survey responses are reviewed; after date is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97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Define</a:t>
                      </a:r>
                      <a:r>
                        <a:rPr lang="en-US" sz="1400" baseline="0" dirty="0"/>
                        <a:t> and Secure CE Class Content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</a:t>
                      </a:r>
                      <a:r>
                        <a:rPr lang="en-US" sz="1400" baseline="0" dirty="0"/>
                        <a:t> Committee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ASAP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Announcement</a:t>
                      </a:r>
                      <a:r>
                        <a:rPr lang="en-US" sz="1400" baseline="0" dirty="0"/>
                        <a:t> to Chapter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</a:t>
                      </a:r>
                      <a:r>
                        <a:rPr lang="en-US" sz="1400" baseline="0" dirty="0"/>
                        <a:t> Committee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After confirmation of NIGP class host registration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r>
                        <a:rPr lang="en-US" sz="1400" baseline="30000" dirty="0"/>
                        <a:t>nd</a:t>
                      </a:r>
                      <a:r>
                        <a:rPr lang="en-US" sz="1400" dirty="0"/>
                        <a:t> Announcement to Chapter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As necessary; before registration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8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Material</a:t>
                      </a:r>
                      <a:r>
                        <a:rPr lang="en-US" sz="1400" baseline="0" dirty="0"/>
                        <a:t> Reproduction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</a:t>
                      </a:r>
                      <a:r>
                        <a:rPr lang="en-US" sz="1400" baseline="0" dirty="0"/>
                        <a:t> Committee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After registration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Refreshment 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 </a:t>
                      </a:r>
                    </a:p>
                    <a:p>
                      <a:r>
                        <a:rPr lang="en-US" sz="1400" dirty="0"/>
                        <a:t>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After registration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Welcome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Education Committee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Before Class is to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839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114"/>
            <a:ext cx="8229600" cy="736486"/>
          </a:xfrm>
        </p:spPr>
        <p:txBody>
          <a:bodyPr>
            <a:normAutofit fontScale="90000"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RTS – Reception  (reg. included in RTS package)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754639"/>
              </p:ext>
            </p:extLst>
          </p:nvPr>
        </p:nvGraphicFramePr>
        <p:xfrm>
          <a:off x="457200" y="838200"/>
          <a:ext cx="8229600" cy="5839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30634184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361589677"/>
                    </a:ext>
                  </a:extLst>
                </a:gridCol>
              </a:tblGrid>
              <a:tr h="706079">
                <a:tc>
                  <a:txBody>
                    <a:bodyPr/>
                    <a:lstStyle/>
                    <a:p>
                      <a:r>
                        <a:rPr lang="en-US" sz="14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Est. Completion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721">
                <a:tc>
                  <a:txBody>
                    <a:bodyPr/>
                    <a:lstStyle/>
                    <a:p>
                      <a:r>
                        <a:rPr lang="en-US" sz="1200" dirty="0"/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Treasurer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Established prior to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33236"/>
                  </a:ext>
                </a:extLst>
              </a:tr>
              <a:tr h="524190">
                <a:tc>
                  <a:txBody>
                    <a:bodyPr/>
                    <a:lstStyle/>
                    <a:p>
                      <a:r>
                        <a:rPr lang="en-US" sz="1200" dirty="0"/>
                        <a:t>Reserve Venue/review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As soon as RTS venue is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992">
                <a:tc>
                  <a:txBody>
                    <a:bodyPr/>
                    <a:lstStyle/>
                    <a:p>
                      <a:r>
                        <a:rPr lang="en-US" sz="1200" dirty="0"/>
                        <a:t>Caterer for heavy hors d’oeuvres; cash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Venue may have own caterer/bartender; if restaurant choose appetizers 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22581"/>
                  </a:ext>
                </a:extLst>
              </a:tr>
              <a:tr h="476611">
                <a:tc>
                  <a:txBody>
                    <a:bodyPr/>
                    <a:lstStyle/>
                    <a:p>
                      <a:r>
                        <a:rPr lang="en-US" sz="1200" dirty="0"/>
                        <a:t>Info. on Website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As soon as RTS venue and date is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86805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200" dirty="0"/>
                        <a:t>Announcement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Included in RTS announcements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602778"/>
                  </a:ext>
                </a:extLst>
              </a:tr>
              <a:tr h="455754">
                <a:tc>
                  <a:txBody>
                    <a:bodyPr/>
                    <a:lstStyle/>
                    <a:p>
                      <a:r>
                        <a:rPr lang="en-US" sz="1200" dirty="0"/>
                        <a:t>Name Badge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Print after RTS registration deadline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330">
                <a:tc>
                  <a:txBody>
                    <a:bodyPr/>
                    <a:lstStyle/>
                    <a:p>
                      <a:r>
                        <a:rPr lang="en-US" sz="1200" dirty="0"/>
                        <a:t>Sponsorship Signage/</a:t>
                      </a:r>
                    </a:p>
                    <a:p>
                      <a:r>
                        <a:rPr lang="en-US" sz="1200" dirty="0"/>
                        <a:t>Signage for 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logos are due/early bird registration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4280">
                <a:tc>
                  <a:txBody>
                    <a:bodyPr/>
                    <a:lstStyle/>
                    <a:p>
                      <a:r>
                        <a:rPr lang="en-US" sz="1200" dirty="0"/>
                        <a:t>Decorations</a:t>
                      </a:r>
                      <a:r>
                        <a:rPr lang="en-US" sz="1200" baseline="0" dirty="0"/>
                        <a:t>/ Signage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Order ASAP/</a:t>
                      </a:r>
                    </a:p>
                    <a:p>
                      <a:r>
                        <a:rPr lang="en-US" sz="1200" dirty="0"/>
                        <a:t>Setup 1 hour prior to start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6079">
                <a:tc>
                  <a:txBody>
                    <a:bodyPr/>
                    <a:lstStyle/>
                    <a:p>
                      <a:r>
                        <a:rPr lang="en-US" sz="1200" dirty="0"/>
                        <a:t>Name Badge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Someone needs to greet guests and pass out name badge/lanyards.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39875"/>
                  </a:ext>
                </a:extLst>
              </a:tr>
              <a:tr h="418300">
                <a:tc>
                  <a:txBody>
                    <a:bodyPr/>
                    <a:lstStyle/>
                    <a:p>
                      <a:r>
                        <a:rPr lang="en-US" sz="1200" dirty="0"/>
                        <a:t>Execute </a:t>
                      </a:r>
                      <a:r>
                        <a:rPr lang="en-US" sz="1200" baseline="0" dirty="0"/>
                        <a:t> Reception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President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Welcome at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92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839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54" y="-5862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 Reverse Trade Show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466037"/>
              </p:ext>
            </p:extLst>
          </p:nvPr>
        </p:nvGraphicFramePr>
        <p:xfrm>
          <a:off x="457200" y="609600"/>
          <a:ext cx="8229600" cy="608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17159205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45148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Est. Completion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60">
                <a:tc>
                  <a:txBody>
                    <a:bodyPr/>
                    <a:lstStyle/>
                    <a:p>
                      <a:r>
                        <a:rPr lang="en-US" sz="1200" dirty="0"/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Treasurer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Board established prior to 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65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Door</a:t>
                      </a:r>
                      <a:r>
                        <a:rPr lang="en-US" sz="1200" baseline="0" dirty="0"/>
                        <a:t> Prize Collection from members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Announcements to members during year/bring to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Before RTS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Obtain Venue and sign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Committee/</a:t>
                      </a:r>
                    </a:p>
                    <a:p>
                      <a:r>
                        <a:rPr lang="en-US" sz="1200" dirty="0"/>
                        <a:t>President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ASAP ; year in advance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 months prior to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1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Create RTS website registration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Web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confirmation of date and 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 months prior to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6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Save the Date Card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venue &amp; date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 months prior to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Event</a:t>
                      </a:r>
                      <a:r>
                        <a:rPr lang="en-US" sz="1200" baseline="0" dirty="0"/>
                        <a:t> Flyer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venue reserved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 months prior to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4158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sz="1200" dirty="0"/>
                        <a:t>Media Release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Registration is 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ongoing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905308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r>
                        <a:rPr lang="en-US" sz="1200" dirty="0"/>
                        <a:t>Chamber</a:t>
                      </a:r>
                      <a:r>
                        <a:rPr lang="en-US" sz="1200" baseline="0" dirty="0"/>
                        <a:t> of Commerce  Notice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Registration is 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ongoing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81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Announcement to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venue &amp; Date is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 months prior to event &amp; reminders as 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64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Online Directory of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logo is due/ Sponsorship advertisement is incl.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 weeks prior to event; send out to registered vendors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12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Meals/refreshments/</a:t>
                      </a:r>
                    </a:p>
                    <a:p>
                      <a:r>
                        <a:rPr lang="en-US" sz="1200" dirty="0"/>
                        <a:t>Caterer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Review Venue or Caterer contract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8 months prior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58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839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54" y="-5862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 Reverse Trade Show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028058"/>
              </p:ext>
            </p:extLst>
          </p:nvPr>
        </p:nvGraphicFramePr>
        <p:xfrm>
          <a:off x="457200" y="609600"/>
          <a:ext cx="8229600" cy="596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17159205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45148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Est. Completion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Name Badge Printing/</a:t>
                      </a:r>
                    </a:p>
                    <a:p>
                      <a:r>
                        <a:rPr lang="en-US" sz="1200" dirty="0"/>
                        <a:t>Assembly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registration closes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Name Badge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Table at event with greeter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7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Event Signage printing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Date &amp; venue confirmed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1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Sponsorship Signage Printing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registration closed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6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Schematics- table layout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Venue contract signed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Signage Placement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Prior to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8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Decorations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Review needs 2 months prior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52807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lang="en-US" sz="1200" dirty="0"/>
                        <a:t>Welcome/</a:t>
                      </a:r>
                    </a:p>
                    <a:p>
                      <a:r>
                        <a:rPr lang="en-US" sz="1200" dirty="0"/>
                        <a:t>Announcements/</a:t>
                      </a:r>
                    </a:p>
                    <a:p>
                      <a:r>
                        <a:rPr lang="en-US" sz="1200" dirty="0"/>
                        <a:t>Sponsor Recognition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President/ V.P.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At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4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Awards – BOY / MOY 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Awards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At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90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Event/Pictures/Video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Marketing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During event &amp; from membership after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81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Clean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RTS Committee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64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Thank you Emails/Notes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Secretary/President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After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122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942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754" y="-5862"/>
            <a:ext cx="8229600" cy="762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 Reverse Trade Show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609600"/>
          <a:ext cx="8229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5920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148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Est. Completion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1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6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4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90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81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64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12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58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097952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513</TotalTime>
  <Words>619</Words>
  <Application>Microsoft Office PowerPoint</Application>
  <PresentationFormat>On-screen Show (4:3)</PresentationFormat>
  <Paragraphs>181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Reverse Trade Show / Reception/ NIGP Class Straw man Action Item List </vt:lpstr>
      <vt:lpstr>– NIGP Continuing Education Class</vt:lpstr>
      <vt:lpstr>RTS – Reception  (reg. included in RTS package) </vt:lpstr>
      <vt:lpstr> Reverse Trade Show</vt:lpstr>
      <vt:lpstr> Reverse Trade Show</vt:lpstr>
      <vt:lpstr> Reverse Trade Show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Meeting  9 January 2015 UWF/NWFSC Campus Fort Walton Beach, Florida and Virtual</dc:title>
  <dc:creator>David Underwood</dc:creator>
  <cp:lastModifiedBy>Norton, Cindy</cp:lastModifiedBy>
  <cp:revision>57</cp:revision>
  <cp:lastPrinted>2019-02-04T22:50:27Z</cp:lastPrinted>
  <dcterms:created xsi:type="dcterms:W3CDTF">2015-01-09T01:57:21Z</dcterms:created>
  <dcterms:modified xsi:type="dcterms:W3CDTF">2022-06-30T20:37:53Z</dcterms:modified>
</cp:coreProperties>
</file>